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1pPr>
    <a:lvl2pPr marL="501650" indent="-44450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2pPr>
    <a:lvl3pPr marL="1004888" indent="-90488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3pPr>
    <a:lvl4pPr marL="1508125" indent="-136525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4pPr>
    <a:lvl5pPr marL="2011363" indent="-182563" algn="l" rtl="0" eaLnBrk="0" fontAlgn="base" hangingPunct="0">
      <a:spcBef>
        <a:spcPct val="0"/>
      </a:spcBef>
      <a:spcAft>
        <a:spcPct val="0"/>
      </a:spcAft>
      <a:defRPr sz="4400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rgbClr val="003399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796" autoAdjust="0"/>
    <p:restoredTop sz="87521" autoAdjust="0"/>
  </p:normalViewPr>
  <p:slideViewPr>
    <p:cSldViewPr>
      <p:cViewPr>
        <p:scale>
          <a:sx n="39" d="100"/>
          <a:sy n="39" d="100"/>
        </p:scale>
        <p:origin x="1000" y="136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0DFE7BF-21B7-DEEB-4EF0-18DABD3C36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45737E4-0AA6-4A41-EF9A-64210F8CCD3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1FFBCE7-9996-02A4-8485-208BB5A8AE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17FBD76-99DD-EAA9-857D-8F2747867DD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ED29131C-5B3E-3241-BEE5-088AE62F44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8B4D8E8-E073-3207-0F0A-C5F0F529E1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AACF808-4DFB-CEE9-91E9-AA9C87F137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51A4FD1-A34F-507E-2435-3A56AF91D76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B563E00-A894-303E-5DE3-CDBFBE8EE1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1912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6456421-AA50-8B8C-CCB9-CE21C55071C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defTabSz="963613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9B2CEBB-D7F4-E327-2C68-8367FB32B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21" tIns="48159" rIns="96321" bIns="48159" numCol="1" anchor="b" anchorCtr="0" compatLnSpc="1">
            <a:prstTxWarp prst="textNoShape">
              <a:avLst/>
            </a:prstTxWarp>
          </a:bodyPr>
          <a:lstStyle>
            <a:lvl1pPr algn="r" defTabSz="963613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BCE5D56B-68DC-6340-BE32-5BB3555B7E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16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048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081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113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14600" algn="l" defTabSz="10058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7520" algn="l" defTabSz="10058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0440" algn="l" defTabSz="10058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23360" algn="l" defTabSz="10058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89" y="10226675"/>
            <a:ext cx="37306827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373" y="18653126"/>
            <a:ext cx="3072245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10963E-3738-F0B1-8F5C-3D30EC447D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17F69E-4ACE-E366-8491-A2BC0CC8A6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0D402E-A3B6-B5A1-695A-AE80BB5B6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61817-C3F3-B148-B265-099C2DB7C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50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C867DA-BF1E-2029-20B8-7B10D3D6FE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920193-0184-8DB0-AAA1-D82FA1C62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D0FBEA-C7F5-A7DC-10F9-0662DF91C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42C71-E3B4-1947-9F24-856FC9CF9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67979" y="2927350"/>
            <a:ext cx="9322377" cy="26333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0845" y="2927350"/>
            <a:ext cx="27800878" cy="26333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817599-8C8E-D2C6-8CE3-118D31C5B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3BA073-C601-E9DA-1F67-96C1162C0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E31715-698D-20BC-ACE1-E8B26C1AD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A5211-2E62-0743-A960-7CDC1B7E2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38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F89E1D-328F-C7BF-3541-6B3576887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E28C66-9192-AD83-31E4-49925A6CE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513854-4DC7-3D7C-C39D-B961FF651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3AD70-6AF5-5E42-8581-171615B3C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63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439"/>
            <a:ext cx="37306827" cy="653732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538"/>
            <a:ext cx="37306827" cy="7200900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2000"/>
            </a:lvl2pPr>
            <a:lvl3pPr marL="1005840" indent="0">
              <a:buNone/>
              <a:defRPr sz="1800"/>
            </a:lvl3pPr>
            <a:lvl4pPr marL="1508760" indent="0">
              <a:buNone/>
              <a:defRPr sz="1500"/>
            </a:lvl4pPr>
            <a:lvl5pPr marL="2011680" indent="0">
              <a:buNone/>
              <a:defRPr sz="1500"/>
            </a:lvl5pPr>
            <a:lvl6pPr marL="2514600" indent="0">
              <a:buNone/>
              <a:defRPr sz="1500"/>
            </a:lvl6pPr>
            <a:lvl7pPr marL="3017520" indent="0">
              <a:buNone/>
              <a:defRPr sz="1500"/>
            </a:lvl7pPr>
            <a:lvl8pPr marL="3520440" indent="0">
              <a:buNone/>
              <a:defRPr sz="1500"/>
            </a:lvl8pPr>
            <a:lvl9pPr marL="402336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45F518-6941-DA67-4A58-E77C3389D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46DB8-2F6D-CF79-72A3-A5FC06766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A45A0F-7F40-FA14-E86E-399FCB242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FE885-5DA0-1243-9964-72D70241B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41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0847" y="9486900"/>
            <a:ext cx="18561627" cy="1977390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8729" y="9486900"/>
            <a:ext cx="18561627" cy="1977390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28A810-8E90-19E6-E5DB-69DAEE3E7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756C0-42D6-586D-7CE1-75D267378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B8C20-59DA-6B63-4507-9DADA3B77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9B681-CD57-E14E-ABD4-428FCCDC9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3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16" y="1317625"/>
            <a:ext cx="39502773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15" y="7369176"/>
            <a:ext cx="19392900" cy="307022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2000" b="1"/>
            </a:lvl3pPr>
            <a:lvl4pPr marL="1508760" indent="0">
              <a:buNone/>
              <a:defRPr sz="1800" b="1"/>
            </a:lvl4pPr>
            <a:lvl5pPr marL="2011680" indent="0">
              <a:buNone/>
              <a:defRPr sz="1800" b="1"/>
            </a:lvl5pPr>
            <a:lvl6pPr marL="2514600" indent="0">
              <a:buNone/>
              <a:defRPr sz="1800" b="1"/>
            </a:lvl6pPr>
            <a:lvl7pPr marL="3017520" indent="0">
              <a:buNone/>
              <a:defRPr sz="1800" b="1"/>
            </a:lvl7pPr>
            <a:lvl8pPr marL="3520440" indent="0">
              <a:buNone/>
              <a:defRPr sz="1800" b="1"/>
            </a:lvl8pPr>
            <a:lvl9pPr marL="402336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15" y="10439401"/>
            <a:ext cx="19392900" cy="189658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428" y="7369176"/>
            <a:ext cx="19401560" cy="307022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2000" b="1"/>
            </a:lvl3pPr>
            <a:lvl4pPr marL="1508760" indent="0">
              <a:buNone/>
              <a:defRPr sz="1800" b="1"/>
            </a:lvl4pPr>
            <a:lvl5pPr marL="2011680" indent="0">
              <a:buNone/>
              <a:defRPr sz="1800" b="1"/>
            </a:lvl5pPr>
            <a:lvl6pPr marL="2514600" indent="0">
              <a:buNone/>
              <a:defRPr sz="1800" b="1"/>
            </a:lvl6pPr>
            <a:lvl7pPr marL="3017520" indent="0">
              <a:buNone/>
              <a:defRPr sz="1800" b="1"/>
            </a:lvl7pPr>
            <a:lvl8pPr marL="3520440" indent="0">
              <a:buNone/>
              <a:defRPr sz="1800" b="1"/>
            </a:lvl8pPr>
            <a:lvl9pPr marL="402336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428" y="10439401"/>
            <a:ext cx="19401560" cy="189658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B31FA5-E710-DD92-0F2F-74AA180F9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CE1F90-FA32-D3AC-6495-A1A1257B6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95DE80-A702-06BF-537B-A97B02F25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AF0E2-FDDE-5747-8E58-AF356BF355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03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8E843C-1893-A220-DCB1-2F7EE14E3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DD1325-DA4E-9114-176B-F9428C40AF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2B26C9-DA1C-60AD-F71D-8705D3682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1C2D8-DB93-C143-AD8A-6DDC61494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6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7F9B84-D2E6-2583-2880-625591425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537E66-D816-F481-AC9A-F0D7A6303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A6063BA-76F7-9E29-B89E-7ED559C4C2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0D15D-A466-6F4B-B7FC-DF124EBE1E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91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15" y="1311275"/>
            <a:ext cx="14439900" cy="557688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87" y="1311275"/>
            <a:ext cx="24536400" cy="2809398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15" y="6888163"/>
            <a:ext cx="14439900" cy="22517100"/>
          </a:xfrm>
        </p:spPr>
        <p:txBody>
          <a:bodyPr/>
          <a:lstStyle>
            <a:lvl1pPr marL="0" indent="0">
              <a:buNone/>
              <a:defRPr sz="1500"/>
            </a:lvl1pPr>
            <a:lvl2pPr marL="502920" indent="0">
              <a:buNone/>
              <a:defRPr sz="1300"/>
            </a:lvl2pPr>
            <a:lvl3pPr marL="1005840" indent="0">
              <a:buNone/>
              <a:defRPr sz="1100"/>
            </a:lvl3pPr>
            <a:lvl4pPr marL="1508760" indent="0">
              <a:buNone/>
              <a:defRPr sz="1000"/>
            </a:lvl4pPr>
            <a:lvl5pPr marL="2011680" indent="0">
              <a:buNone/>
              <a:defRPr sz="1000"/>
            </a:lvl5pPr>
            <a:lvl6pPr marL="2514600" indent="0">
              <a:buNone/>
              <a:defRPr sz="1000"/>
            </a:lvl6pPr>
            <a:lvl7pPr marL="3017520" indent="0">
              <a:buNone/>
              <a:defRPr sz="1000"/>
            </a:lvl7pPr>
            <a:lvl8pPr marL="3520440" indent="0">
              <a:buNone/>
              <a:defRPr sz="1000"/>
            </a:lvl8pPr>
            <a:lvl9pPr marL="402336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5159A-CF90-ED9F-A972-2E77C07ED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99D07-D594-2F92-A944-7B4DA701B8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64C3C7-4469-D7AB-968A-59D5A7429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651D6-2FB5-994A-8A7F-F0CD79305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89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674" y="23042563"/>
            <a:ext cx="26334027" cy="27209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674" y="2941639"/>
            <a:ext cx="26334027" cy="19750087"/>
          </a:xfrm>
        </p:spPr>
        <p:txBody>
          <a:bodyPr/>
          <a:lstStyle>
            <a:lvl1pPr marL="0" indent="0">
              <a:buNone/>
              <a:defRPr sz="3500"/>
            </a:lvl1pPr>
            <a:lvl2pPr marL="502920" indent="0">
              <a:buNone/>
              <a:defRPr sz="3100"/>
            </a:lvl2pPr>
            <a:lvl3pPr marL="1005840" indent="0">
              <a:buNone/>
              <a:defRPr sz="260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674" y="25763539"/>
            <a:ext cx="26334027" cy="3862387"/>
          </a:xfrm>
        </p:spPr>
        <p:txBody>
          <a:bodyPr/>
          <a:lstStyle>
            <a:lvl1pPr marL="0" indent="0">
              <a:buNone/>
              <a:defRPr sz="1500"/>
            </a:lvl1pPr>
            <a:lvl2pPr marL="502920" indent="0">
              <a:buNone/>
              <a:defRPr sz="1300"/>
            </a:lvl2pPr>
            <a:lvl3pPr marL="1005840" indent="0">
              <a:buNone/>
              <a:defRPr sz="1100"/>
            </a:lvl3pPr>
            <a:lvl4pPr marL="1508760" indent="0">
              <a:buNone/>
              <a:defRPr sz="1000"/>
            </a:lvl4pPr>
            <a:lvl5pPr marL="2011680" indent="0">
              <a:buNone/>
              <a:defRPr sz="1000"/>
            </a:lvl5pPr>
            <a:lvl6pPr marL="2514600" indent="0">
              <a:buNone/>
              <a:defRPr sz="1000"/>
            </a:lvl6pPr>
            <a:lvl7pPr marL="3017520" indent="0">
              <a:buNone/>
              <a:defRPr sz="1000"/>
            </a:lvl7pPr>
            <a:lvl8pPr marL="3520440" indent="0">
              <a:buNone/>
              <a:defRPr sz="1000"/>
            </a:lvl8pPr>
            <a:lvl9pPr marL="402336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5BFB2E-4A27-5A36-F1B1-EF71C6594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8F8DD-E004-455B-3B36-89EFFB40D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1273CE-D5E5-2FD2-89BF-509EB309D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95237-E103-A94E-B96D-C878368CEE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67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142C8ED-71AC-9C23-71CD-BA842CB32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00413" y="2927350"/>
            <a:ext cx="37290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7978" tIns="238992" rIns="477978" bIns="2389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50A96F-7D1F-C0B4-18F3-6A992D235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300413" y="9486900"/>
            <a:ext cx="37290375" cy="197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7978" tIns="238992" rIns="477978" bIns="2389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F05302-0F39-7EB6-F40C-3C2FA110EA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00413" y="30016450"/>
            <a:ext cx="9144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7978" tIns="238992" rIns="477978" bIns="238992" numCol="1" anchor="t" anchorCtr="0" compatLnSpc="1">
            <a:prstTxWarp prst="textNoShape">
              <a:avLst/>
            </a:prstTxWarp>
          </a:bodyPr>
          <a:lstStyle>
            <a:lvl1pPr>
              <a:defRPr sz="6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F267F13-81E1-FA5D-7876-3A8402C499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87588" y="30016450"/>
            <a:ext cx="13916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7978" tIns="238992" rIns="477978" bIns="238992" numCol="1" anchor="t" anchorCtr="0" compatLnSpc="1">
            <a:prstTxWarp prst="textNoShape">
              <a:avLst/>
            </a:prstTxWarp>
          </a:bodyPr>
          <a:lstStyle>
            <a:lvl1pPr algn="ctr">
              <a:defRPr sz="6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3C3D45-F22C-549B-A0E2-5B7433AE0D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46788" y="30016450"/>
            <a:ext cx="9144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7978" tIns="238992" rIns="477978" bIns="238992" numCol="1" anchor="t" anchorCtr="0" compatLnSpc="1">
            <a:prstTxWarp prst="textNoShape">
              <a:avLst/>
            </a:prstTxWarp>
          </a:bodyPr>
          <a:lstStyle>
            <a:lvl1pPr algn="r">
              <a:defRPr sz="67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148E1DE3-5D6D-AE48-B647-BD9DF69342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86313" rtl="0" eaLnBrk="0" fontAlgn="base" hangingPunct="0">
        <a:spcBef>
          <a:spcPct val="0"/>
        </a:spcBef>
        <a:spcAft>
          <a:spcPct val="0"/>
        </a:spcAft>
        <a:defRPr sz="23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86313" rtl="0" eaLnBrk="0" fontAlgn="base" hangingPunct="0">
        <a:spcBef>
          <a:spcPct val="0"/>
        </a:spcBef>
        <a:spcAft>
          <a:spcPct val="0"/>
        </a:spcAft>
        <a:defRPr sz="23300">
          <a:solidFill>
            <a:schemeClr val="tx2"/>
          </a:solidFill>
          <a:latin typeface="Times New Roman" pitchFamily="18" charset="0"/>
        </a:defRPr>
      </a:lvl2pPr>
      <a:lvl3pPr algn="ctr" defTabSz="4786313" rtl="0" eaLnBrk="0" fontAlgn="base" hangingPunct="0">
        <a:spcBef>
          <a:spcPct val="0"/>
        </a:spcBef>
        <a:spcAft>
          <a:spcPct val="0"/>
        </a:spcAft>
        <a:defRPr sz="23300">
          <a:solidFill>
            <a:schemeClr val="tx2"/>
          </a:solidFill>
          <a:latin typeface="Times New Roman" pitchFamily="18" charset="0"/>
        </a:defRPr>
      </a:lvl3pPr>
      <a:lvl4pPr algn="ctr" defTabSz="4786313" rtl="0" eaLnBrk="0" fontAlgn="base" hangingPunct="0">
        <a:spcBef>
          <a:spcPct val="0"/>
        </a:spcBef>
        <a:spcAft>
          <a:spcPct val="0"/>
        </a:spcAft>
        <a:defRPr sz="23300">
          <a:solidFill>
            <a:schemeClr val="tx2"/>
          </a:solidFill>
          <a:latin typeface="Times New Roman" pitchFamily="18" charset="0"/>
        </a:defRPr>
      </a:lvl4pPr>
      <a:lvl5pPr algn="ctr" defTabSz="4786313" rtl="0" eaLnBrk="0" fontAlgn="base" hangingPunct="0">
        <a:spcBef>
          <a:spcPct val="0"/>
        </a:spcBef>
        <a:spcAft>
          <a:spcPct val="0"/>
        </a:spcAft>
        <a:defRPr sz="23300">
          <a:solidFill>
            <a:schemeClr val="tx2"/>
          </a:solidFill>
          <a:latin typeface="Times New Roman" pitchFamily="18" charset="0"/>
        </a:defRPr>
      </a:lvl5pPr>
      <a:lvl6pPr marL="502920" algn="ctr" defTabSz="4786472" rtl="0" eaLnBrk="0" fontAlgn="base" hangingPunct="0">
        <a:spcBef>
          <a:spcPct val="0"/>
        </a:spcBef>
        <a:spcAft>
          <a:spcPct val="0"/>
        </a:spcAft>
        <a:defRPr sz="23300">
          <a:solidFill>
            <a:schemeClr val="tx2"/>
          </a:solidFill>
          <a:latin typeface="Times New Roman" pitchFamily="18" charset="0"/>
        </a:defRPr>
      </a:lvl6pPr>
      <a:lvl7pPr marL="1005840" algn="ctr" defTabSz="4786472" rtl="0" eaLnBrk="0" fontAlgn="base" hangingPunct="0">
        <a:spcBef>
          <a:spcPct val="0"/>
        </a:spcBef>
        <a:spcAft>
          <a:spcPct val="0"/>
        </a:spcAft>
        <a:defRPr sz="23300">
          <a:solidFill>
            <a:schemeClr val="tx2"/>
          </a:solidFill>
          <a:latin typeface="Times New Roman" pitchFamily="18" charset="0"/>
        </a:defRPr>
      </a:lvl7pPr>
      <a:lvl8pPr marL="1508760" algn="ctr" defTabSz="4786472" rtl="0" eaLnBrk="0" fontAlgn="base" hangingPunct="0">
        <a:spcBef>
          <a:spcPct val="0"/>
        </a:spcBef>
        <a:spcAft>
          <a:spcPct val="0"/>
        </a:spcAft>
        <a:defRPr sz="23300">
          <a:solidFill>
            <a:schemeClr val="tx2"/>
          </a:solidFill>
          <a:latin typeface="Times New Roman" pitchFamily="18" charset="0"/>
        </a:defRPr>
      </a:lvl8pPr>
      <a:lvl9pPr marL="2011680" algn="ctr" defTabSz="4786472" rtl="0" eaLnBrk="0" fontAlgn="base" hangingPunct="0">
        <a:spcBef>
          <a:spcPct val="0"/>
        </a:spcBef>
        <a:spcAft>
          <a:spcPct val="0"/>
        </a:spcAft>
        <a:defRPr sz="23300">
          <a:solidFill>
            <a:schemeClr val="tx2"/>
          </a:solidFill>
          <a:latin typeface="Times New Roman" pitchFamily="18" charset="0"/>
        </a:defRPr>
      </a:lvl9pPr>
    </p:titleStyle>
    <p:bodyStyle>
      <a:lvl1pPr marL="1790700" indent="-1790700" algn="l" defTabSz="4786313" rtl="0" eaLnBrk="0" fontAlgn="base" hangingPunct="0">
        <a:spcBef>
          <a:spcPct val="20000"/>
        </a:spcBef>
        <a:spcAft>
          <a:spcPct val="0"/>
        </a:spcAft>
        <a:buChar char="•"/>
        <a:defRPr sz="16000">
          <a:solidFill>
            <a:schemeClr val="tx1"/>
          </a:solidFill>
          <a:latin typeface="+mn-lt"/>
          <a:ea typeface="+mn-ea"/>
          <a:cs typeface="+mn-cs"/>
        </a:defRPr>
      </a:lvl1pPr>
      <a:lvl2pPr marL="3886200" indent="-1497013" algn="l" defTabSz="4786313" rtl="0" eaLnBrk="0" fontAlgn="base" hangingPunct="0">
        <a:spcBef>
          <a:spcPct val="20000"/>
        </a:spcBef>
        <a:spcAft>
          <a:spcPct val="0"/>
        </a:spcAft>
        <a:buChar char="–"/>
        <a:defRPr sz="14500">
          <a:solidFill>
            <a:schemeClr val="tx1"/>
          </a:solidFill>
          <a:latin typeface="+mn-lt"/>
        </a:defRPr>
      </a:lvl2pPr>
      <a:lvl3pPr marL="5969000" indent="-1182688" algn="l" defTabSz="4786313" rtl="0" eaLnBrk="0" fontAlgn="base" hangingPunct="0">
        <a:spcBef>
          <a:spcPct val="20000"/>
        </a:spcBef>
        <a:spcAft>
          <a:spcPct val="0"/>
        </a:spcAft>
        <a:buChar char="•"/>
        <a:defRPr sz="12100">
          <a:solidFill>
            <a:schemeClr val="tx1"/>
          </a:solidFill>
          <a:latin typeface="+mn-lt"/>
        </a:defRPr>
      </a:lvl3pPr>
      <a:lvl4pPr marL="8367713" indent="-1208088" algn="l" defTabSz="4786313" rtl="0" eaLnBrk="0" fontAlgn="base" hangingPunct="0">
        <a:spcBef>
          <a:spcPct val="20000"/>
        </a:spcBef>
        <a:spcAft>
          <a:spcPct val="0"/>
        </a:spcAft>
        <a:buChar char="–"/>
        <a:defRPr sz="10200">
          <a:solidFill>
            <a:schemeClr val="tx1"/>
          </a:solidFill>
          <a:latin typeface="+mn-lt"/>
        </a:defRPr>
      </a:lvl4pPr>
      <a:lvl5pPr marL="10745788" indent="-1189038" algn="l" defTabSz="4786313" rtl="0" eaLnBrk="0" fontAlgn="base" hangingPunct="0">
        <a:spcBef>
          <a:spcPct val="20000"/>
        </a:spcBef>
        <a:spcAft>
          <a:spcPct val="0"/>
        </a:spcAft>
        <a:buChar char="»"/>
        <a:defRPr sz="10200">
          <a:solidFill>
            <a:schemeClr val="tx1"/>
          </a:solidFill>
          <a:latin typeface="+mn-lt"/>
        </a:defRPr>
      </a:lvl5pPr>
      <a:lvl6pPr marL="11249343" indent="-1189197" algn="l" defTabSz="4786472" rtl="0" eaLnBrk="0" fontAlgn="base" hangingPunct="0">
        <a:spcBef>
          <a:spcPct val="20000"/>
        </a:spcBef>
        <a:spcAft>
          <a:spcPct val="0"/>
        </a:spcAft>
        <a:buChar char="»"/>
        <a:defRPr sz="10200">
          <a:solidFill>
            <a:schemeClr val="tx1"/>
          </a:solidFill>
          <a:latin typeface="+mn-lt"/>
        </a:defRPr>
      </a:lvl6pPr>
      <a:lvl7pPr marL="11752263" indent="-1189197" algn="l" defTabSz="4786472" rtl="0" eaLnBrk="0" fontAlgn="base" hangingPunct="0">
        <a:spcBef>
          <a:spcPct val="20000"/>
        </a:spcBef>
        <a:spcAft>
          <a:spcPct val="0"/>
        </a:spcAft>
        <a:buChar char="»"/>
        <a:defRPr sz="10200">
          <a:solidFill>
            <a:schemeClr val="tx1"/>
          </a:solidFill>
          <a:latin typeface="+mn-lt"/>
        </a:defRPr>
      </a:lvl7pPr>
      <a:lvl8pPr marL="12255183" indent="-1189197" algn="l" defTabSz="4786472" rtl="0" eaLnBrk="0" fontAlgn="base" hangingPunct="0">
        <a:spcBef>
          <a:spcPct val="20000"/>
        </a:spcBef>
        <a:spcAft>
          <a:spcPct val="0"/>
        </a:spcAft>
        <a:buChar char="»"/>
        <a:defRPr sz="10200">
          <a:solidFill>
            <a:schemeClr val="tx1"/>
          </a:solidFill>
          <a:latin typeface="+mn-lt"/>
        </a:defRPr>
      </a:lvl8pPr>
      <a:lvl9pPr marL="12758103" indent="-1189197" algn="l" defTabSz="4786472" rtl="0" eaLnBrk="0" fontAlgn="base" hangingPunct="0">
        <a:spcBef>
          <a:spcPct val="20000"/>
        </a:spcBef>
        <a:spcAft>
          <a:spcPct val="0"/>
        </a:spcAft>
        <a:buChar char="»"/>
        <a:defRPr sz="10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2" descr="30%">
            <a:extLst>
              <a:ext uri="{FF2B5EF4-FFF2-40B4-BE49-F238E27FC236}">
                <a16:creationId xmlns:a16="http://schemas.microsoft.com/office/drawing/2014/main" id="{0DC4F475-2DB5-4CE4-EEAC-BC302EC5A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6600" y="22494875"/>
            <a:ext cx="14554200" cy="960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7300"/>
          </a:p>
        </p:txBody>
      </p:sp>
      <p:sp>
        <p:nvSpPr>
          <p:cNvPr id="4099" name="Rectangle 228" descr="30%">
            <a:extLst>
              <a:ext uri="{FF2B5EF4-FFF2-40B4-BE49-F238E27FC236}">
                <a16:creationId xmlns:a16="http://schemas.microsoft.com/office/drawing/2014/main" id="{B2B64BBD-0AB5-1AED-0892-C856753E4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24391938"/>
            <a:ext cx="12876212" cy="7634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200"/>
          </a:p>
        </p:txBody>
      </p:sp>
      <p:sp>
        <p:nvSpPr>
          <p:cNvPr id="4100" name="Rectangle 227" descr="30%">
            <a:extLst>
              <a:ext uri="{FF2B5EF4-FFF2-40B4-BE49-F238E27FC236}">
                <a16:creationId xmlns:a16="http://schemas.microsoft.com/office/drawing/2014/main" id="{ED20AF49-4985-FE1A-BD0A-F34EA3E82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7337425"/>
            <a:ext cx="12877800" cy="5624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7300"/>
          </a:p>
        </p:txBody>
      </p:sp>
      <p:sp>
        <p:nvSpPr>
          <p:cNvPr id="4101" name="Text Box 2">
            <a:extLst>
              <a:ext uri="{FF2B5EF4-FFF2-40B4-BE49-F238E27FC236}">
                <a16:creationId xmlns:a16="http://schemas.microsoft.com/office/drawing/2014/main" id="{26FC533A-58FF-FE00-4D84-0E09F7C71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103868"/>
            <a:ext cx="38481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977" tIns="502920" rIns="460977" bIns="502920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8000" dirty="0">
                <a:solidFill>
                  <a:srgbClr val="000099"/>
                </a:solidFill>
              </a:rPr>
              <a:t>Poster Title in Arial, Bold, 80 Points: Font Size Dependent on Title Length</a:t>
            </a:r>
          </a:p>
        </p:txBody>
      </p:sp>
      <p:sp>
        <p:nvSpPr>
          <p:cNvPr id="4102" name="Line 72">
            <a:extLst>
              <a:ext uri="{FF2B5EF4-FFF2-40B4-BE49-F238E27FC236}">
                <a16:creationId xmlns:a16="http://schemas.microsoft.com/office/drawing/2014/main" id="{7A2D0940-0178-F40F-2494-6FDAEA844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" y="4413250"/>
            <a:ext cx="0" cy="28505150"/>
          </a:xfrm>
          <a:prstGeom prst="line">
            <a:avLst/>
          </a:prstGeom>
          <a:noFill/>
          <a:ln w="9525">
            <a:solidFill>
              <a:srgbClr val="F8F8F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0584" tIns="50292" rIns="100584" bIns="50292" anchor="ctr"/>
          <a:lstStyle/>
          <a:p>
            <a:endParaRPr lang="en-US"/>
          </a:p>
        </p:txBody>
      </p:sp>
      <p:sp>
        <p:nvSpPr>
          <p:cNvPr id="4103" name="Text Box 95">
            <a:extLst>
              <a:ext uri="{FF2B5EF4-FFF2-40B4-BE49-F238E27FC236}">
                <a16:creationId xmlns:a16="http://schemas.microsoft.com/office/drawing/2014/main" id="{C9A7C58D-D36A-8395-1E9D-F0915BF21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5987" y="26141363"/>
            <a:ext cx="12850813" cy="485057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 lIns="502920" tIns="49794" rIns="502920" bIns="49794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500" dirty="0">
                <a:solidFill>
                  <a:srgbClr val="000099"/>
                </a:solidFill>
              </a:rPr>
              <a:t>Acknowledgments </a:t>
            </a:r>
            <a:r>
              <a:rPr lang="en-US" altLang="en-US" sz="3200" dirty="0">
                <a:solidFill>
                  <a:srgbClr val="C00000"/>
                </a:solidFill>
              </a:rPr>
              <a:t>(Use Arial, 35 points, bold)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This material is based upon work supported by the National Science Foundation </a:t>
            </a:r>
            <a:r>
              <a:rPr lang="en-US" sz="3200" dirty="0">
                <a:solidFill>
                  <a:schemeClr val="tx1"/>
                </a:solidFill>
                <a:cs typeface="Arial" panose="020B0604020202020204" pitchFamily="34" charset="0"/>
                <a:sym typeface="Calibri"/>
              </a:rPr>
              <a:t>under Grant No. XXX. </a:t>
            </a:r>
            <a:r>
              <a:rPr lang="en-US" sz="3200" dirty="0">
                <a:solidFill>
                  <a:schemeClr val="tx1"/>
                </a:solidFill>
                <a:cs typeface="Arial" panose="020B0604020202020204" pitchFamily="34" charset="0"/>
              </a:rPr>
              <a:t>Any opinions, findings, and conclusions or recommendations expressed in this material are those of the author(s) and do not necessarily reflect the views of the National Science Foundation. </a:t>
            </a:r>
          </a:p>
          <a:p>
            <a:pPr algn="just">
              <a:spcBef>
                <a:spcPts val="1938"/>
              </a:spcBef>
            </a:pPr>
            <a:r>
              <a:rPr lang="en-US" altLang="en-US" sz="2500" dirty="0">
                <a:solidFill>
                  <a:schemeClr val="tx1"/>
                </a:solidFill>
              </a:rPr>
              <a:t>Keep  acknowledgement to two or three lines in Arial, 25 points, bold.</a:t>
            </a:r>
          </a:p>
          <a:p>
            <a:pPr algn="just">
              <a:spcBef>
                <a:spcPts val="1938"/>
              </a:spcBef>
            </a:pPr>
            <a:endParaRPr lang="en-US" altLang="en-US" sz="2500" dirty="0">
              <a:solidFill>
                <a:schemeClr val="tx1"/>
              </a:solidFill>
            </a:endParaRPr>
          </a:p>
        </p:txBody>
      </p:sp>
      <p:sp>
        <p:nvSpPr>
          <p:cNvPr id="4104" name="Text Box 96">
            <a:extLst>
              <a:ext uri="{FF2B5EF4-FFF2-40B4-BE49-F238E27FC236}">
                <a16:creationId xmlns:a16="http://schemas.microsoft.com/office/drawing/2014/main" id="{3233996E-D690-F62A-CFEA-6B6DFA5B5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125663"/>
            <a:ext cx="294132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977" tIns="49794" rIns="460977" bIns="49794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>
                <a:solidFill>
                  <a:schemeClr val="tx1"/>
                </a:solidFill>
              </a:rPr>
              <a:t>Primary Author</a:t>
            </a:r>
            <a:r>
              <a:rPr lang="en-US" altLang="en-US" sz="5400" baseline="30000">
                <a:solidFill>
                  <a:schemeClr val="tx1"/>
                </a:solidFill>
              </a:rPr>
              <a:t>1</a:t>
            </a:r>
            <a:r>
              <a:rPr lang="en-US" altLang="en-US" sz="5400">
                <a:solidFill>
                  <a:schemeClr val="tx1"/>
                </a:solidFill>
              </a:rPr>
              <a:t>, Secondary Author</a:t>
            </a:r>
            <a:r>
              <a:rPr lang="en-US" altLang="en-US" sz="5400" baseline="30000">
                <a:solidFill>
                  <a:schemeClr val="tx1"/>
                </a:solidFill>
              </a:rPr>
              <a:t>2</a:t>
            </a:r>
            <a:r>
              <a:rPr lang="en-US" altLang="en-US" sz="5400">
                <a:solidFill>
                  <a:schemeClr val="tx1"/>
                </a:solidFill>
              </a:rPr>
              <a:t>, and Tertiary Author</a:t>
            </a:r>
            <a:r>
              <a:rPr lang="en-US" altLang="en-US" sz="5400" baseline="30000">
                <a:solidFill>
                  <a:schemeClr val="tx1"/>
                </a:solidFill>
              </a:rPr>
              <a:t>3</a:t>
            </a:r>
            <a:r>
              <a:rPr lang="en-US" altLang="en-US" sz="5400">
                <a:solidFill>
                  <a:schemeClr val="tx1"/>
                </a:solidFill>
              </a:rPr>
              <a:t> in Arial, 45 Points, Bold</a:t>
            </a:r>
          </a:p>
        </p:txBody>
      </p:sp>
      <p:sp>
        <p:nvSpPr>
          <p:cNvPr id="4105" name="Text Box 3">
            <a:extLst>
              <a:ext uri="{FF2B5EF4-FFF2-40B4-BE49-F238E27FC236}">
                <a16:creationId xmlns:a16="http://schemas.microsoft.com/office/drawing/2014/main" id="{92378B70-F7C8-B718-13F9-768795ECC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297863"/>
            <a:ext cx="110490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20" tIns="49794" rIns="460977" bIns="49794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788"/>
              </a:spcBef>
            </a:pPr>
            <a:r>
              <a:rPr lang="en-US" altLang="en-US" sz="3000" dirty="0">
                <a:solidFill>
                  <a:schemeClr val="tx1"/>
                </a:solidFill>
              </a:rPr>
              <a:t>For abstract content, type or insert text using  </a:t>
            </a:r>
          </a:p>
          <a:p>
            <a:pPr algn="ctr">
              <a:spcBef>
                <a:spcPts val="2788"/>
              </a:spcBef>
            </a:pPr>
            <a:r>
              <a:rPr lang="en-US" altLang="en-US" sz="3000" dirty="0">
                <a:solidFill>
                  <a:schemeClr val="tx1"/>
                </a:solidFill>
              </a:rPr>
              <a:t>Arial Font at 30 points in Bold. </a:t>
            </a:r>
            <a:endParaRPr lang="en-US" altLang="en-US" sz="3000" dirty="0"/>
          </a:p>
        </p:txBody>
      </p:sp>
      <p:sp>
        <p:nvSpPr>
          <p:cNvPr id="4106" name="Text Box 15">
            <a:extLst>
              <a:ext uri="{FF2B5EF4-FFF2-40B4-BE49-F238E27FC236}">
                <a16:creationId xmlns:a16="http://schemas.microsoft.com/office/drawing/2014/main" id="{3D5FFD12-E559-35C7-F397-7DEB9302C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9750" y="19029363"/>
            <a:ext cx="20161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579" tIns="49794" rIns="99579" bIns="49794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5400"/>
          </a:p>
        </p:txBody>
      </p:sp>
      <p:sp>
        <p:nvSpPr>
          <p:cNvPr id="4107" name="Rectangle 230" descr="30%">
            <a:extLst>
              <a:ext uri="{FF2B5EF4-FFF2-40B4-BE49-F238E27FC236}">
                <a16:creationId xmlns:a16="http://schemas.microsoft.com/office/drawing/2014/main" id="{6CBD4D67-77E3-6028-74F7-293C08B6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0400" y="7337425"/>
            <a:ext cx="14630400" cy="14197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7300" dirty="0"/>
          </a:p>
        </p:txBody>
      </p:sp>
      <p:sp>
        <p:nvSpPr>
          <p:cNvPr id="4108" name="Rectangle 235" descr="30%">
            <a:extLst>
              <a:ext uri="{FF2B5EF4-FFF2-40B4-BE49-F238E27FC236}">
                <a16:creationId xmlns:a16="http://schemas.microsoft.com/office/drawing/2014/main" id="{16985283-3251-63F4-E3A5-520BA72DA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5200" y="7337425"/>
            <a:ext cx="12850813" cy="1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7300"/>
          </a:p>
        </p:txBody>
      </p:sp>
      <p:sp>
        <p:nvSpPr>
          <p:cNvPr id="4109" name="Text Box 238">
            <a:extLst>
              <a:ext uri="{FF2B5EF4-FFF2-40B4-BE49-F238E27FC236}">
                <a16:creationId xmlns:a16="http://schemas.microsoft.com/office/drawing/2014/main" id="{95895997-9DF3-E2FB-DA29-C100F1582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5200" y="19545300"/>
            <a:ext cx="12801600" cy="63976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502920" tIns="49794" rIns="502920" bIns="49794">
            <a:spAutoFit/>
          </a:bodyPr>
          <a:lstStyle>
            <a:lvl1pPr marL="965200" indent="-9652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500" dirty="0">
              <a:solidFill>
                <a:srgbClr val="000099"/>
              </a:solidFill>
            </a:endParaRPr>
          </a:p>
          <a:p>
            <a:endParaRPr lang="en-US" altLang="en-US" sz="3500" dirty="0">
              <a:solidFill>
                <a:srgbClr val="000099"/>
              </a:solidFill>
            </a:endParaRPr>
          </a:p>
          <a:p>
            <a:r>
              <a:rPr lang="en-US" altLang="en-US" sz="3500" dirty="0">
                <a:solidFill>
                  <a:srgbClr val="000099"/>
                </a:solidFill>
              </a:rPr>
              <a:t>References </a:t>
            </a:r>
            <a:r>
              <a:rPr lang="en-US" altLang="en-US" sz="3200" b="0" dirty="0">
                <a:solidFill>
                  <a:srgbClr val="C00000"/>
                </a:solidFill>
              </a:rPr>
              <a:t>(Use Arial, 35 points, Bold)</a:t>
            </a:r>
          </a:p>
          <a:p>
            <a:endParaRPr lang="en-US" altLang="en-US" sz="2500" dirty="0">
              <a:solidFill>
                <a:srgbClr val="000099"/>
              </a:solidFill>
            </a:endParaRPr>
          </a:p>
          <a:p>
            <a:pPr algn="just">
              <a:spcBef>
                <a:spcPts val="1938"/>
              </a:spcBef>
            </a:pPr>
            <a:r>
              <a:rPr lang="en-US" altLang="en-US" sz="2500" i="1" u="sng" dirty="0">
                <a:solidFill>
                  <a:schemeClr val="tx1"/>
                </a:solidFill>
              </a:rPr>
              <a:t>First referen</a:t>
            </a:r>
            <a:r>
              <a:rPr lang="en-US" altLang="en-US" sz="2500" dirty="0">
                <a:solidFill>
                  <a:schemeClr val="tx1"/>
                </a:solidFill>
              </a:rPr>
              <a:t>ce in Arial, 25 points, bold, with a reverse indent: alphabetical or numerical order.</a:t>
            </a:r>
          </a:p>
          <a:p>
            <a:pPr algn="just">
              <a:spcBef>
                <a:spcPts val="1938"/>
              </a:spcBef>
            </a:pPr>
            <a:r>
              <a:rPr lang="en-US" altLang="en-US" sz="2500" i="1" u="sng" dirty="0">
                <a:solidFill>
                  <a:schemeClr val="tx1"/>
                </a:solidFill>
              </a:rPr>
              <a:t>Second reference </a:t>
            </a:r>
            <a:r>
              <a:rPr lang="en-US" altLang="en-US" sz="2500" dirty="0">
                <a:solidFill>
                  <a:schemeClr val="tx1"/>
                </a:solidFill>
              </a:rPr>
              <a:t>in Arial, 25 points, bold, with a reverse indent: alphabetical or numerical order.</a:t>
            </a:r>
          </a:p>
          <a:p>
            <a:pPr algn="just">
              <a:spcBef>
                <a:spcPts val="1938"/>
              </a:spcBef>
            </a:pPr>
            <a:r>
              <a:rPr lang="en-US" altLang="en-US" sz="2500" i="1" u="sng" dirty="0">
                <a:solidFill>
                  <a:schemeClr val="tx1"/>
                </a:solidFill>
              </a:rPr>
              <a:t>Third reference </a:t>
            </a:r>
            <a:r>
              <a:rPr lang="en-US" altLang="en-US" sz="2500" dirty="0">
                <a:solidFill>
                  <a:schemeClr val="tx1"/>
                </a:solidFill>
              </a:rPr>
              <a:t>in Arial, 25 points, bold, with a reverse indent: alphabetical or numerical order.</a:t>
            </a:r>
          </a:p>
          <a:p>
            <a:pPr algn="just">
              <a:spcBef>
                <a:spcPts val="1938"/>
              </a:spcBef>
            </a:pPr>
            <a:endParaRPr lang="en-US" altLang="en-US" sz="2500" dirty="0">
              <a:solidFill>
                <a:schemeClr val="tx1"/>
              </a:solidFill>
            </a:endParaRPr>
          </a:p>
          <a:p>
            <a:pPr algn="just">
              <a:spcBef>
                <a:spcPts val="1938"/>
              </a:spcBef>
            </a:pPr>
            <a:endParaRPr lang="en-US" altLang="en-US" sz="2500" dirty="0">
              <a:solidFill>
                <a:schemeClr val="tx1"/>
              </a:solidFill>
            </a:endParaRPr>
          </a:p>
        </p:txBody>
      </p:sp>
      <p:sp>
        <p:nvSpPr>
          <p:cNvPr id="4110" name="Rectangle 230" descr="30%">
            <a:extLst>
              <a:ext uri="{FF2B5EF4-FFF2-40B4-BE49-F238E27FC236}">
                <a16:creationId xmlns:a16="http://schemas.microsoft.com/office/drawing/2014/main" id="{029BD0BB-6325-0D28-7071-37356FFD3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075238"/>
            <a:ext cx="12844463" cy="185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rgbClr val="000099"/>
                </a:solidFill>
              </a:rPr>
              <a:t>ABSTRACT </a:t>
            </a:r>
          </a:p>
          <a:p>
            <a:pPr algn="ctr"/>
            <a:r>
              <a:rPr lang="en-US" altLang="en-US" sz="3200" b="0" dirty="0">
                <a:solidFill>
                  <a:srgbClr val="C00000"/>
                </a:solidFill>
              </a:rPr>
              <a:t>(For Section Heading 1 use Arial at 40 points, Bold)</a:t>
            </a:r>
          </a:p>
        </p:txBody>
      </p:sp>
      <p:sp>
        <p:nvSpPr>
          <p:cNvPr id="4112" name="Rectangle 230" descr="30%">
            <a:extLst>
              <a:ext uri="{FF2B5EF4-FFF2-40B4-BE49-F238E27FC236}">
                <a16:creationId xmlns:a16="http://schemas.microsoft.com/office/drawing/2014/main" id="{8A27B331-8DDF-FAAA-F120-D3617A8E4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647738"/>
            <a:ext cx="12877800" cy="185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99"/>
                </a:solidFill>
              </a:rPr>
              <a:t>INTRODUCTION</a:t>
            </a:r>
          </a:p>
          <a:p>
            <a:pPr algn="ctr"/>
            <a:r>
              <a:rPr lang="en-US" altLang="en-US" sz="3200" b="0">
                <a:solidFill>
                  <a:srgbClr val="C00000"/>
                </a:solidFill>
              </a:rPr>
              <a:t>(For Section Heading 2 use Arial at 40 points, Bold)</a:t>
            </a:r>
          </a:p>
        </p:txBody>
      </p:sp>
      <p:sp>
        <p:nvSpPr>
          <p:cNvPr id="4113" name="Rectangle 227" descr="30%">
            <a:extLst>
              <a:ext uri="{FF2B5EF4-FFF2-40B4-BE49-F238E27FC236}">
                <a16:creationId xmlns:a16="http://schemas.microsoft.com/office/drawing/2014/main" id="{2C83D1D3-E3FB-FF0D-E0EE-1A7AD1115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5841663"/>
            <a:ext cx="12877800" cy="5624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7300"/>
          </a:p>
        </p:txBody>
      </p:sp>
      <p:sp>
        <p:nvSpPr>
          <p:cNvPr id="4114" name="Text Box 3">
            <a:extLst>
              <a:ext uri="{FF2B5EF4-FFF2-40B4-BE49-F238E27FC236}">
                <a16:creationId xmlns:a16="http://schemas.microsoft.com/office/drawing/2014/main" id="{53244C08-49E9-0E75-65FC-8D9C9E8EA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213263"/>
            <a:ext cx="112776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20" tIns="49794" rIns="460977" bIns="49794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788"/>
              </a:spcBef>
            </a:pPr>
            <a:r>
              <a:rPr lang="en-US" altLang="en-US" sz="3000">
                <a:solidFill>
                  <a:schemeClr val="tx1"/>
                </a:solidFill>
              </a:rPr>
              <a:t>For introduction content, type or insert text using</a:t>
            </a:r>
          </a:p>
          <a:p>
            <a:pPr algn="ctr">
              <a:spcBef>
                <a:spcPts val="2788"/>
              </a:spcBef>
            </a:pPr>
            <a:r>
              <a:rPr lang="en-US" altLang="en-US" sz="3000">
                <a:solidFill>
                  <a:schemeClr val="tx1"/>
                </a:solidFill>
              </a:rPr>
              <a:t> Arial Font at 30 points in Bold. </a:t>
            </a:r>
            <a:endParaRPr lang="en-US" altLang="en-US" sz="3000"/>
          </a:p>
        </p:txBody>
      </p:sp>
      <p:sp>
        <p:nvSpPr>
          <p:cNvPr id="4115" name="Rectangle 230" descr="30%">
            <a:extLst>
              <a:ext uri="{FF2B5EF4-FFF2-40B4-BE49-F238E27FC236}">
                <a16:creationId xmlns:a16="http://schemas.microsoft.com/office/drawing/2014/main" id="{9A6B496E-0D2A-1E4E-9E4D-0613F753D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082125"/>
            <a:ext cx="12877800" cy="185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99"/>
                </a:solidFill>
              </a:rPr>
              <a:t>MATERIALS and METHODS</a:t>
            </a:r>
          </a:p>
          <a:p>
            <a:pPr algn="ctr"/>
            <a:r>
              <a:rPr lang="en-US" altLang="en-US" sz="3200" b="0">
                <a:solidFill>
                  <a:srgbClr val="C00000"/>
                </a:solidFill>
              </a:rPr>
              <a:t>(For Section Heading 3 use Arial at 40 points, Bold)</a:t>
            </a:r>
          </a:p>
        </p:txBody>
      </p:sp>
      <p:sp>
        <p:nvSpPr>
          <p:cNvPr id="4116" name="TextBox 32">
            <a:extLst>
              <a:ext uri="{FF2B5EF4-FFF2-40B4-BE49-F238E27FC236}">
                <a16:creationId xmlns:a16="http://schemas.microsoft.com/office/drawing/2014/main" id="{AC552D79-6D95-7DA3-2176-E372601F1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460700"/>
            <a:ext cx="10210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800" dirty="0">
              <a:solidFill>
                <a:schemeClr val="tx1"/>
              </a:solidFill>
            </a:endParaRPr>
          </a:p>
          <a:p>
            <a:pPr algn="ctr"/>
            <a:endParaRPr lang="en-US" altLang="en-US" sz="3600" dirty="0">
              <a:solidFill>
                <a:schemeClr val="tx1"/>
              </a:solidFill>
            </a:endParaRPr>
          </a:p>
          <a:p>
            <a:pPr algn="ctr"/>
            <a:r>
              <a:rPr lang="en-US" altLang="en-US" sz="4000" dirty="0">
                <a:solidFill>
                  <a:srgbClr val="C00000"/>
                </a:solidFill>
              </a:rPr>
              <a:t>Include some type of graphic element (Flow Chart or Diagram).</a:t>
            </a:r>
          </a:p>
          <a:p>
            <a:pPr algn="ctr"/>
            <a:endParaRPr lang="en-US" altLang="en-US" sz="2800" dirty="0">
              <a:solidFill>
                <a:schemeClr val="tx1"/>
              </a:solidFill>
            </a:endParaRPr>
          </a:p>
          <a:p>
            <a:pPr algn="ctr"/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4117" name="Text Box 3">
            <a:extLst>
              <a:ext uri="{FF2B5EF4-FFF2-40B4-BE49-F238E27FC236}">
                <a16:creationId xmlns:a16="http://schemas.microsoft.com/office/drawing/2014/main" id="{4BB978D8-1BCF-28A6-9CD7-8AD859192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785763"/>
            <a:ext cx="12420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20" tIns="49794" rIns="460977" bIns="49794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solidFill>
                  <a:schemeClr val="tx1"/>
                </a:solidFill>
              </a:rPr>
              <a:t>For materials and method content, type or insert text using</a:t>
            </a:r>
          </a:p>
          <a:p>
            <a:pPr algn="ctr"/>
            <a:endParaRPr lang="en-US" altLang="en-US" sz="3000">
              <a:solidFill>
                <a:schemeClr val="tx1"/>
              </a:solidFill>
            </a:endParaRPr>
          </a:p>
          <a:p>
            <a:pPr algn="ctr"/>
            <a:r>
              <a:rPr lang="en-US" altLang="en-US" sz="3000">
                <a:solidFill>
                  <a:schemeClr val="tx1"/>
                </a:solidFill>
              </a:rPr>
              <a:t> Arial Font at 30 points, Bold. </a:t>
            </a:r>
            <a:endParaRPr lang="en-US" altLang="en-US" sz="3000"/>
          </a:p>
        </p:txBody>
      </p:sp>
      <p:sp>
        <p:nvSpPr>
          <p:cNvPr id="4118" name="Rectangle 230" descr="30%">
            <a:extLst>
              <a:ext uri="{FF2B5EF4-FFF2-40B4-BE49-F238E27FC236}">
                <a16:creationId xmlns:a16="http://schemas.microsoft.com/office/drawing/2014/main" id="{200028C8-D707-BAAD-C764-FBF13FFEF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06600" y="5075238"/>
            <a:ext cx="14478000" cy="185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99"/>
                </a:solidFill>
              </a:rPr>
              <a:t>RESULTS </a:t>
            </a:r>
          </a:p>
          <a:p>
            <a:pPr algn="ctr"/>
            <a:r>
              <a:rPr lang="en-US" altLang="en-US" sz="3200" b="0">
                <a:solidFill>
                  <a:srgbClr val="C00000"/>
                </a:solidFill>
              </a:rPr>
              <a:t>(For Section Heading 4 use Arial at 40 points, Bold)</a:t>
            </a:r>
          </a:p>
        </p:txBody>
      </p:sp>
      <p:sp>
        <p:nvSpPr>
          <p:cNvPr id="4119" name="TextBox 37">
            <a:extLst>
              <a:ext uri="{FF2B5EF4-FFF2-40B4-BE49-F238E27FC236}">
                <a16:creationId xmlns:a16="http://schemas.microsoft.com/office/drawing/2014/main" id="{CBC7F0C7-DD81-1572-7ED1-495041320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6800" y="11179175"/>
            <a:ext cx="11277600" cy="3476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  <a:p>
            <a:pPr algn="ctr"/>
            <a:r>
              <a:rPr lang="en-US" altLang="en-US">
                <a:solidFill>
                  <a:srgbClr val="C00000"/>
                </a:solidFill>
              </a:rPr>
              <a:t>Include Graphic Elements: </a:t>
            </a:r>
          </a:p>
          <a:p>
            <a:pPr algn="ctr"/>
            <a:r>
              <a:rPr lang="en-US" altLang="en-US">
                <a:solidFill>
                  <a:srgbClr val="C00000"/>
                </a:solidFill>
              </a:rPr>
              <a:t>Photos, Diagrams, Charts, Tables, etc.</a:t>
            </a:r>
          </a:p>
          <a:p>
            <a:pPr algn="ctr"/>
            <a:endParaRPr lang="en-US" altLang="en-US">
              <a:solidFill>
                <a:schemeClr val="tx1"/>
              </a:solidFill>
            </a:endParaRPr>
          </a:p>
          <a:p>
            <a:endParaRPr lang="en-US" altLang="en-US"/>
          </a:p>
        </p:txBody>
      </p:sp>
      <p:sp>
        <p:nvSpPr>
          <p:cNvPr id="4120" name="Text Box 126">
            <a:extLst>
              <a:ext uri="{FF2B5EF4-FFF2-40B4-BE49-F238E27FC236}">
                <a16:creationId xmlns:a16="http://schemas.microsoft.com/office/drawing/2014/main" id="{66AD7914-CAAD-6B52-5F88-FF86660D5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59200" y="13784263"/>
            <a:ext cx="11506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977" tIns="49794" rIns="460977" bIns="49794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>
                <a:solidFill>
                  <a:schemeClr val="tx1"/>
                </a:solidFill>
              </a:rPr>
              <a:t>Include in the format of your notation to any graphic elements, </a:t>
            </a:r>
          </a:p>
          <a:p>
            <a:pPr algn="ctr"/>
            <a:r>
              <a:rPr lang="en-US" altLang="en-US" sz="2400" dirty="0">
                <a:solidFill>
                  <a:schemeClr val="tx1"/>
                </a:solidFill>
              </a:rPr>
              <a:t>the  appropriate identifiers. For example:</a:t>
            </a:r>
          </a:p>
          <a:p>
            <a:pPr algn="ctr"/>
            <a:endParaRPr lang="en-US" altLang="en-US" sz="2400" dirty="0">
              <a:solidFill>
                <a:schemeClr val="tx1"/>
              </a:solidFill>
            </a:endParaRPr>
          </a:p>
          <a:p>
            <a:pPr algn="ctr"/>
            <a:r>
              <a:rPr lang="en-US" altLang="en-US" sz="2400" dirty="0">
                <a:solidFill>
                  <a:srgbClr val="C00000"/>
                </a:solidFill>
              </a:rPr>
              <a:t>Figure 1. Caption in Arial, at 24 points in Bold. </a:t>
            </a:r>
          </a:p>
        </p:txBody>
      </p:sp>
      <p:sp>
        <p:nvSpPr>
          <p:cNvPr id="4121" name="Text Box 3">
            <a:extLst>
              <a:ext uri="{FF2B5EF4-FFF2-40B4-BE49-F238E27FC236}">
                <a16:creationId xmlns:a16="http://schemas.microsoft.com/office/drawing/2014/main" id="{681D4826-9F33-B3DF-DADC-6529FF74A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0" y="8366125"/>
            <a:ext cx="12725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20" tIns="49794" rIns="460977" bIns="49794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solidFill>
                  <a:schemeClr val="tx1"/>
                </a:solidFill>
              </a:rPr>
              <a:t>For result content, type or insert text using </a:t>
            </a:r>
          </a:p>
          <a:p>
            <a:pPr algn="ctr"/>
            <a:endParaRPr lang="en-US" altLang="en-US" sz="3000">
              <a:solidFill>
                <a:schemeClr val="tx1"/>
              </a:solidFill>
            </a:endParaRPr>
          </a:p>
          <a:p>
            <a:pPr algn="ctr"/>
            <a:r>
              <a:rPr lang="en-US" altLang="en-US" sz="3000">
                <a:solidFill>
                  <a:schemeClr val="tx1"/>
                </a:solidFill>
              </a:rPr>
              <a:t>Arial Font at 30 points in Bold. </a:t>
            </a:r>
            <a:endParaRPr lang="en-US" altLang="en-US" sz="3000"/>
          </a:p>
        </p:txBody>
      </p:sp>
      <p:sp>
        <p:nvSpPr>
          <p:cNvPr id="4122" name="Rectangle 230" descr="30%">
            <a:extLst>
              <a:ext uri="{FF2B5EF4-FFF2-40B4-BE49-F238E27FC236}">
                <a16:creationId xmlns:a16="http://schemas.microsoft.com/office/drawing/2014/main" id="{B5D6E70D-53E6-8A23-0242-4413F6E78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5200" y="5075238"/>
            <a:ext cx="12801600" cy="185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>
                <a:solidFill>
                  <a:srgbClr val="000099"/>
                </a:solidFill>
              </a:rPr>
              <a:t>CONCLUSIONS</a:t>
            </a:r>
          </a:p>
          <a:p>
            <a:pPr algn="ctr"/>
            <a:r>
              <a:rPr lang="en-US" altLang="en-US" sz="3200" b="0">
                <a:solidFill>
                  <a:srgbClr val="C00000"/>
                </a:solidFill>
              </a:rPr>
              <a:t>(For Section Heading 5 use Arial at 40 points, Bold)</a:t>
            </a:r>
          </a:p>
        </p:txBody>
      </p:sp>
      <p:sp>
        <p:nvSpPr>
          <p:cNvPr id="4123" name="TextBox 40">
            <a:extLst>
              <a:ext uri="{FF2B5EF4-FFF2-40B4-BE49-F238E27FC236}">
                <a16:creationId xmlns:a16="http://schemas.microsoft.com/office/drawing/2014/main" id="{87C139E6-A27A-2681-457E-A867D6AB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0600" y="25125363"/>
            <a:ext cx="11277600" cy="3476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  <a:p>
            <a:pPr algn="ctr"/>
            <a:r>
              <a:rPr lang="en-US" altLang="en-US">
                <a:solidFill>
                  <a:srgbClr val="C00000"/>
                </a:solidFill>
              </a:rPr>
              <a:t>Additional Graphic Elements: </a:t>
            </a:r>
          </a:p>
          <a:p>
            <a:pPr algn="ctr"/>
            <a:r>
              <a:rPr lang="en-US" altLang="en-US">
                <a:solidFill>
                  <a:srgbClr val="C00000"/>
                </a:solidFill>
              </a:rPr>
              <a:t>Photos, Diagrams, Charts, Tables, etc.</a:t>
            </a:r>
          </a:p>
          <a:p>
            <a:pPr algn="ctr"/>
            <a:endParaRPr lang="en-US" altLang="en-US">
              <a:solidFill>
                <a:schemeClr val="tx1"/>
              </a:solidFill>
            </a:endParaRPr>
          </a:p>
          <a:p>
            <a:endParaRPr lang="en-US" altLang="en-US"/>
          </a:p>
        </p:txBody>
      </p:sp>
      <p:sp>
        <p:nvSpPr>
          <p:cNvPr id="4124" name="Text Box 3">
            <a:extLst>
              <a:ext uri="{FF2B5EF4-FFF2-40B4-BE49-F238E27FC236}">
                <a16:creationId xmlns:a16="http://schemas.microsoft.com/office/drawing/2014/main" id="{F2C79008-3C84-4465-B417-56F6841CE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8600" y="23385463"/>
            <a:ext cx="12725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20" tIns="49794" rIns="460977" bIns="49794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solidFill>
                  <a:schemeClr val="tx1"/>
                </a:solidFill>
              </a:rPr>
              <a:t>For Additional result content, type or insert text using </a:t>
            </a:r>
          </a:p>
          <a:p>
            <a:pPr algn="ctr"/>
            <a:endParaRPr lang="en-US" altLang="en-US" sz="3000">
              <a:solidFill>
                <a:schemeClr val="tx1"/>
              </a:solidFill>
            </a:endParaRPr>
          </a:p>
          <a:p>
            <a:pPr algn="ctr"/>
            <a:r>
              <a:rPr lang="en-US" altLang="en-US" sz="3000">
                <a:solidFill>
                  <a:schemeClr val="tx1"/>
                </a:solidFill>
              </a:rPr>
              <a:t>Arial Font at 30 points, Bold. </a:t>
            </a:r>
            <a:endParaRPr lang="en-US" altLang="en-US" sz="3000"/>
          </a:p>
        </p:txBody>
      </p:sp>
      <p:sp>
        <p:nvSpPr>
          <p:cNvPr id="4125" name="Text Box 3">
            <a:extLst>
              <a:ext uri="{FF2B5EF4-FFF2-40B4-BE49-F238E27FC236}">
                <a16:creationId xmlns:a16="http://schemas.microsoft.com/office/drawing/2014/main" id="{7753C7B6-5A68-489E-DDEA-F993E9E33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9600" y="8297863"/>
            <a:ext cx="110490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2920" tIns="49794" rIns="460977" bIns="49794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788"/>
              </a:spcBef>
            </a:pPr>
            <a:r>
              <a:rPr lang="en-US" altLang="en-US" sz="3000">
                <a:solidFill>
                  <a:schemeClr val="tx1"/>
                </a:solidFill>
              </a:rPr>
              <a:t>For conclusion content, type or insert text using</a:t>
            </a:r>
          </a:p>
          <a:p>
            <a:pPr algn="ctr">
              <a:spcBef>
                <a:spcPts val="2788"/>
              </a:spcBef>
            </a:pPr>
            <a:r>
              <a:rPr lang="en-US" altLang="en-US" sz="3000">
                <a:solidFill>
                  <a:schemeClr val="tx1"/>
                </a:solidFill>
              </a:rPr>
              <a:t> Arial Font at 30 points in Bold. </a:t>
            </a:r>
            <a:endParaRPr lang="en-US" altLang="en-US" sz="3000"/>
          </a:p>
        </p:txBody>
      </p:sp>
      <p:sp>
        <p:nvSpPr>
          <p:cNvPr id="4127" name="TextBox 34">
            <a:extLst>
              <a:ext uri="{FF2B5EF4-FFF2-40B4-BE49-F238E27FC236}">
                <a16:creationId xmlns:a16="http://schemas.microsoft.com/office/drawing/2014/main" id="{C0294796-60D9-2F1F-6F82-26D5B002E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4200" y="3127375"/>
            <a:ext cx="14782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000" baseline="30000">
                <a:solidFill>
                  <a:schemeClr val="tx1"/>
                </a:solidFill>
              </a:rPr>
              <a:t>1  </a:t>
            </a:r>
            <a:r>
              <a:rPr lang="en-US" altLang="en-US" sz="3000">
                <a:solidFill>
                  <a:schemeClr val="tx1"/>
                </a:solidFill>
              </a:rPr>
              <a:t>Department, Institution, Institution’s  Full Address in Arial, 30 Points, Bold</a:t>
            </a:r>
          </a:p>
          <a:p>
            <a:r>
              <a:rPr lang="en-US" altLang="en-US" sz="3000" baseline="30000">
                <a:solidFill>
                  <a:schemeClr val="tx1"/>
                </a:solidFill>
              </a:rPr>
              <a:t>2   </a:t>
            </a:r>
            <a:r>
              <a:rPr lang="en-US" altLang="en-US" sz="3000">
                <a:solidFill>
                  <a:schemeClr val="tx1"/>
                </a:solidFill>
              </a:rPr>
              <a:t>Department, Institution, Institution’s  Full Address in Arial, 30 Points, Bold</a:t>
            </a:r>
          </a:p>
          <a:p>
            <a:r>
              <a:rPr lang="en-US" altLang="en-US" sz="3000" baseline="30000">
                <a:solidFill>
                  <a:schemeClr val="tx1"/>
                </a:solidFill>
              </a:rPr>
              <a:t>3 </a:t>
            </a:r>
            <a:r>
              <a:rPr lang="en-US" altLang="en-US" sz="3000">
                <a:solidFill>
                  <a:schemeClr val="tx1"/>
                </a:solidFill>
              </a:rPr>
              <a:t> Department, Institution, Institution’s  Full Address in Arial, 30 Points, Bold</a:t>
            </a:r>
            <a:endParaRPr lang="en-US" altLang="en-US"/>
          </a:p>
        </p:txBody>
      </p:sp>
      <p:sp>
        <p:nvSpPr>
          <p:cNvPr id="4128" name="Text Box 126">
            <a:extLst>
              <a:ext uri="{FF2B5EF4-FFF2-40B4-BE49-F238E27FC236}">
                <a16:creationId xmlns:a16="http://schemas.microsoft.com/office/drawing/2014/main" id="{A25AE6CF-26EF-CC1A-069B-D9D320AAC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0600" y="28803600"/>
            <a:ext cx="115062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977" tIns="49794" rIns="460977" bIns="49794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1"/>
                </a:solidFill>
              </a:rPr>
              <a:t>Include in the format of your notation to any graphic elements, </a:t>
            </a:r>
          </a:p>
          <a:p>
            <a:pPr algn="ctr"/>
            <a:r>
              <a:rPr lang="en-US" altLang="en-US" sz="2400">
                <a:solidFill>
                  <a:schemeClr val="tx1"/>
                </a:solidFill>
              </a:rPr>
              <a:t>the  appropriate identifiers. For example:</a:t>
            </a:r>
          </a:p>
          <a:p>
            <a:pPr algn="ctr"/>
            <a:endParaRPr lang="en-US" altLang="en-US" sz="2400">
              <a:solidFill>
                <a:schemeClr val="tx1"/>
              </a:solidFill>
            </a:endParaRPr>
          </a:p>
          <a:p>
            <a:pPr algn="ctr"/>
            <a:r>
              <a:rPr lang="en-US" altLang="en-US" sz="2400">
                <a:solidFill>
                  <a:srgbClr val="C00000"/>
                </a:solidFill>
              </a:rPr>
              <a:t>Figure 2. Caption in Arial, at 24 points in Bold. </a:t>
            </a:r>
          </a:p>
        </p:txBody>
      </p:sp>
      <p:sp>
        <p:nvSpPr>
          <p:cNvPr id="4129" name="TextBox 37">
            <a:extLst>
              <a:ext uri="{FF2B5EF4-FFF2-40B4-BE49-F238E27FC236}">
                <a16:creationId xmlns:a16="http://schemas.microsoft.com/office/drawing/2014/main" id="{6D27AF9A-A1C6-3A39-8357-3CBA2A48B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0400" y="16322675"/>
            <a:ext cx="14630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C00000"/>
                </a:solidFill>
              </a:rPr>
              <a:t>Background panels to any caption box and/or textbox area can be changed to a light or pastel color. </a:t>
            </a:r>
          </a:p>
        </p:txBody>
      </p:sp>
      <p:pic>
        <p:nvPicPr>
          <p:cNvPr id="2" name="Google Shape;122;p1">
            <a:extLst>
              <a:ext uri="{FF2B5EF4-FFF2-40B4-BE49-F238E27FC236}">
                <a16:creationId xmlns:a16="http://schemas.microsoft.com/office/drawing/2014/main" id="{2272D34B-19F9-4858-AE50-CF4CE8B5C85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 r="64768"/>
          <a:stretch/>
        </p:blipFill>
        <p:spPr>
          <a:xfrm>
            <a:off x="39631014" y="1629047"/>
            <a:ext cx="3110171" cy="310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1;p1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062EB180-B449-0F4F-D2E2-BE7AD11BB4E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633" y="1257618"/>
            <a:ext cx="3474720" cy="347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80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80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19270</TotalTime>
  <Words>529</Words>
  <Application>Microsoft Macintosh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Blank Presentation</vt:lpstr>
      <vt:lpstr>PowerPoint Presentation</vt:lpstr>
    </vt:vector>
  </TitlesOfParts>
  <Company>Mechanical Engineering 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Michael Alley</dc:creator>
  <cp:lastModifiedBy>egedikli</cp:lastModifiedBy>
  <cp:revision>173</cp:revision>
  <cp:lastPrinted>2022-11-02T01:52:49Z</cp:lastPrinted>
  <dcterms:created xsi:type="dcterms:W3CDTF">2003-04-11T15:30:44Z</dcterms:created>
  <dcterms:modified xsi:type="dcterms:W3CDTF">2022-11-11T01:48:41Z</dcterms:modified>
</cp:coreProperties>
</file>